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 lvl="0">
      <a:defRPr lang="pt-BR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BDAB0-47FC-4069-8907-34E0A38E19A4}" type="datetimeFigureOut">
              <a:rPr lang="pt-BR" smtClean="0"/>
              <a:t>06/07/2026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51DC2-8695-40EE-9B13-0EDC07DD9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5307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BDAB0-47FC-4069-8907-34E0A38E19A4}" type="datetimeFigureOut">
              <a:rPr lang="pt-BR" smtClean="0"/>
              <a:t>06/07/2026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51DC2-8695-40EE-9B13-0EDC07DD9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960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BDAB0-47FC-4069-8907-34E0A38E19A4}" type="datetimeFigureOut">
              <a:rPr lang="pt-BR" smtClean="0"/>
              <a:t>06/07/2026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51DC2-8695-40EE-9B13-0EDC07DD9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0644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BDAB0-47FC-4069-8907-34E0A38E19A4}" type="datetimeFigureOut">
              <a:rPr lang="pt-BR" smtClean="0"/>
              <a:t>06/07/2026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51DC2-8695-40EE-9B13-0EDC07DD9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6947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BDAB0-47FC-4069-8907-34E0A38E19A4}" type="datetimeFigureOut">
              <a:rPr lang="pt-BR" smtClean="0"/>
              <a:t>06/07/2026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51DC2-8695-40EE-9B13-0EDC07DD9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920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BDAB0-47FC-4069-8907-34E0A38E19A4}" type="datetimeFigureOut">
              <a:rPr lang="pt-BR" smtClean="0"/>
              <a:t>06/07/2026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51DC2-8695-40EE-9B13-0EDC07DD9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2284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BDAB0-47FC-4069-8907-34E0A38E19A4}" type="datetimeFigureOut">
              <a:rPr lang="pt-BR" smtClean="0"/>
              <a:t>06/07/2026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51DC2-8695-40EE-9B13-0EDC07DD9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3335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BDAB0-47FC-4069-8907-34E0A38E19A4}" type="datetimeFigureOut">
              <a:rPr lang="pt-BR" smtClean="0"/>
              <a:t>06/07/2026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51DC2-8695-40EE-9B13-0EDC07DD9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8225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BDAB0-47FC-4069-8907-34E0A38E19A4}" type="datetimeFigureOut">
              <a:rPr lang="pt-BR" smtClean="0"/>
              <a:t>06/07/2026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51DC2-8695-40EE-9B13-0EDC07DD9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8410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BDAB0-47FC-4069-8907-34E0A38E19A4}" type="datetimeFigureOut">
              <a:rPr lang="pt-BR" smtClean="0"/>
              <a:t>06/07/2026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51DC2-8695-40EE-9B13-0EDC07DD9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4395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BDAB0-47FC-4069-8907-34E0A38E19A4}" type="datetimeFigureOut">
              <a:rPr lang="pt-BR" smtClean="0"/>
              <a:t>06/07/2026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51DC2-8695-40EE-9B13-0EDC07DD9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7381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BDAB0-47FC-4069-8907-34E0A38E19A4}" type="datetimeFigureOut">
              <a:rPr lang="pt-BR" smtClean="0"/>
              <a:t>06/07/2026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F51DC2-8695-40EE-9B13-0EDC07DD9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507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53589533-4EE6-461B-832E-D42B9471D6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ítulo 1"/>
          <p:cNvSpPr txBox="1">
            <a:spLocks/>
          </p:cNvSpPr>
          <p:nvPr/>
        </p:nvSpPr>
        <p:spPr>
          <a:xfrm>
            <a:off x="838200" y="5105401"/>
            <a:ext cx="10515600" cy="66040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9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Nome: Nome completo do aluno</a:t>
            </a:r>
          </a:p>
          <a:p>
            <a:r>
              <a:rPr lang="pt-BR" sz="19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Curso: Digite o curso em andamento</a:t>
            </a:r>
          </a:p>
        </p:txBody>
      </p:sp>
    </p:spTree>
    <p:extLst>
      <p:ext uri="{BB962C8B-B14F-4D97-AF65-F5344CB8AC3E}">
        <p14:creationId xmlns:p14="http://schemas.microsoft.com/office/powerpoint/2010/main" val="1335916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EB18DA21-920A-46AD-93D1-C1F84802CC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1892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BA0AE0A8-510B-45C1-B854-5DDBB21B44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ítulo 9">
            <a:extLst>
              <a:ext uri="{FF2B5EF4-FFF2-40B4-BE49-F238E27FC236}">
                <a16:creationId xmlns:a16="http://schemas.microsoft.com/office/drawing/2014/main" id="{4E26FCA9-63EE-67BA-7A27-059763A92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Título:</a:t>
            </a:r>
          </a:p>
        </p:txBody>
      </p:sp>
    </p:spTree>
    <p:extLst>
      <p:ext uri="{BB962C8B-B14F-4D97-AF65-F5344CB8AC3E}">
        <p14:creationId xmlns:p14="http://schemas.microsoft.com/office/powerpoint/2010/main" val="739199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8AD0DA-1349-8EA0-9D29-1FA1BDFA2A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BC9FE8A1-A666-494C-8F96-6482A2AF74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3210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</Words>
  <Application>Microsoft Office PowerPoint</Application>
  <PresentationFormat>Widescreen</PresentationFormat>
  <Paragraphs>3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Título: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Camila Aparecida</dc:creator>
  <cp:lastModifiedBy>Camila Aparecida</cp:lastModifiedBy>
  <cp:revision>1</cp:revision>
  <dcterms:modified xsi:type="dcterms:W3CDTF">2026-07-06T16:11:26Z</dcterms:modified>
</cp:coreProperties>
</file>