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307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960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64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6947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92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2284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335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822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8410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4395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BDAB0-47FC-4069-8907-34E0A38E19A4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738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BDAB0-47FC-4069-8907-34E0A38E19A4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51DC2-8695-40EE-9B13-0EDC07DD9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50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>
            <a:extLst>
              <a:ext uri="{FF2B5EF4-FFF2-40B4-BE49-F238E27FC236}">
                <a16:creationId xmlns:a16="http://schemas.microsoft.com/office/drawing/2014/main" id="{75F8202E-C70C-6F17-14B0-7440A673A3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5A7F24D-2148-DF5A-76AB-C4B9FC99E6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2029" y="2200535"/>
            <a:ext cx="4767942" cy="2456930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838200" y="5105401"/>
            <a:ext cx="10515600" cy="6604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Nome: Nome completo do aluno</a:t>
            </a:r>
          </a:p>
          <a:p>
            <a:r>
              <a:rPr lang="pt-BR" sz="1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Curso: Digite o curso em andamento</a:t>
            </a:r>
          </a:p>
        </p:txBody>
      </p:sp>
    </p:spTree>
    <p:extLst>
      <p:ext uri="{BB962C8B-B14F-4D97-AF65-F5344CB8AC3E}">
        <p14:creationId xmlns:p14="http://schemas.microsoft.com/office/powerpoint/2010/main" val="133591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049AEC60-0E1D-2148-9229-B6A5E4B620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968481B4-EECE-4599-421F-AF9F4E8A50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124" y="5319771"/>
            <a:ext cx="929917" cy="112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892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A19F104A-5E04-3B3D-82A6-46092B6CD0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08A1A75-ACC8-D1A8-DB12-CAED0BB42A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9251" y="1617757"/>
            <a:ext cx="1181980" cy="3622486"/>
          </a:xfrm>
          <a:prstGeom prst="rect">
            <a:avLst/>
          </a:prstGeom>
        </p:spPr>
      </p:pic>
      <p:sp>
        <p:nvSpPr>
          <p:cNvPr id="10" name="Título 9">
            <a:extLst>
              <a:ext uri="{FF2B5EF4-FFF2-40B4-BE49-F238E27FC236}">
                <a16:creationId xmlns:a16="http://schemas.microsoft.com/office/drawing/2014/main" id="{4E26FCA9-63EE-67BA-7A27-059763A92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Título:</a:t>
            </a:r>
          </a:p>
        </p:txBody>
      </p:sp>
    </p:spTree>
    <p:extLst>
      <p:ext uri="{BB962C8B-B14F-4D97-AF65-F5344CB8AC3E}">
        <p14:creationId xmlns:p14="http://schemas.microsoft.com/office/powerpoint/2010/main" val="739199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AD0DA-1349-8EA0-9D29-1FA1BDFA2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>
            <a:extLst>
              <a:ext uri="{FF2B5EF4-FFF2-40B4-BE49-F238E27FC236}">
                <a16:creationId xmlns:a16="http://schemas.microsoft.com/office/drawing/2014/main" id="{2D94A9E6-CCC3-14FE-10B0-FFF8929C00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93CF2F15-10AC-8DC3-84D5-81B9CABB5C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6621" y="2285350"/>
            <a:ext cx="4438758" cy="228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3210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15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Título: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Planejamento Campanha divulgação Vestibular EAD</dc:title>
  <dc:creator>GeórgiaCaetano</dc:creator>
  <cp:lastModifiedBy>admin</cp:lastModifiedBy>
  <cp:revision>55</cp:revision>
  <dcterms:created xsi:type="dcterms:W3CDTF">2024-10-23T20:48:08Z</dcterms:created>
  <dcterms:modified xsi:type="dcterms:W3CDTF">2024-11-11T13:29:03Z</dcterms:modified>
</cp:coreProperties>
</file>