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194"/>
    <a:srgbClr val="EC66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" d="100"/>
          <a:sy n="10" d="100"/>
        </p:scale>
        <p:origin x="2188" y="84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446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49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127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869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616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09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7820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009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3155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845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49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347C2-FBF4-4EAE-B3CB-1701248D5C68}" type="datetimeFigureOut">
              <a:rPr lang="pt-BR" smtClean="0"/>
              <a:t>21/02/2019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F761D-7C93-42DE-A4F2-EBEAF37486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77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/>
          <p:cNvCxnSpPr/>
          <p:nvPr/>
        </p:nvCxnSpPr>
        <p:spPr>
          <a:xfrm>
            <a:off x="0" y="40252772"/>
            <a:ext cx="32404050" cy="0"/>
          </a:xfrm>
          <a:prstGeom prst="line">
            <a:avLst/>
          </a:prstGeom>
          <a:ln w="19050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3681138" y="40900844"/>
            <a:ext cx="118099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solidFill>
                  <a:srgbClr val="164194"/>
                </a:solidFill>
                <a:latin typeface="Arial Black" panose="020B0A04020102020204" pitchFamily="34" charset="0"/>
              </a:rPr>
              <a:t>TÍTULO DO TRABALHO</a:t>
            </a:r>
          </a:p>
          <a:p>
            <a:pPr algn="ctr"/>
            <a:r>
              <a:rPr lang="pt-BR" sz="4800" dirty="0">
                <a:solidFill>
                  <a:srgbClr val="164194"/>
                </a:solidFill>
                <a:latin typeface="Arial Black" panose="020B0A04020102020204" pitchFamily="34" charset="0"/>
              </a:rPr>
              <a:t>EM DUAS LINHAS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120905" y="40946718"/>
            <a:ext cx="61926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164194"/>
                </a:solidFill>
                <a:latin typeface="Arial Black" panose="020B0A04020102020204" pitchFamily="34" charset="0"/>
              </a:rPr>
              <a:t>ARQUITETURA E URBANISMO</a:t>
            </a:r>
          </a:p>
          <a:p>
            <a:r>
              <a:rPr lang="pt-BR" sz="2000" dirty="0">
                <a:solidFill>
                  <a:srgbClr val="164194"/>
                </a:solidFill>
                <a:latin typeface="Arial Black" panose="020B0A04020102020204" pitchFamily="34" charset="0"/>
              </a:rPr>
              <a:t>TRABALHO DE CONCLUSÃO DE CURSO</a:t>
            </a:r>
          </a:p>
          <a:p>
            <a:endParaRPr lang="pt-BR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Aluno</a:t>
            </a:r>
          </a:p>
          <a:p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Orientador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A6AE8ED-85AD-41D9-970E-E89F021CD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477" y="40946718"/>
            <a:ext cx="4048125" cy="1533525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2F730B8C-B309-4EC2-967B-CD41E14AAE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344243" y="40764844"/>
            <a:ext cx="1996330" cy="193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341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</Words>
  <Application>Microsoft Office PowerPoint</Application>
  <PresentationFormat>Personalizar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Relacionamento</dc:creator>
  <cp:lastModifiedBy>Anandy Kassis Alvim-Hannas</cp:lastModifiedBy>
  <cp:revision>3</cp:revision>
  <dcterms:created xsi:type="dcterms:W3CDTF">2017-11-17T20:54:51Z</dcterms:created>
  <dcterms:modified xsi:type="dcterms:W3CDTF">2019-02-21T23:13:44Z</dcterms:modified>
</cp:coreProperties>
</file>