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E33E-7721-4378-BAE1-CDC6989B2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CD965B-885D-475C-ABD7-1B9BB19CC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8BBE44-939A-412D-876B-4E372BF8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9B348-12A3-4B18-910A-0085B8EE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10DD09-D0DC-413E-9556-50FD21EA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12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07D77-6357-4E07-AD0B-78C14A8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D41F8B-D9B9-4F29-A48F-2A24C403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E52F24-5417-42F2-A2FB-45ACBE12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3ECB-6915-4DC2-B781-350062D8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68258E-2D8D-4461-AB1C-89B610BD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71DB27-D0B1-4935-8AB5-4889CA63E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101187-F1E3-4D02-887E-811E50187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0B8312-36AB-48D8-9978-9FF11888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2C59F1-A3F9-4834-87D9-EF1D9C5B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FC1081-72FD-4868-856A-64C733F2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88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80B0A-EB3D-4688-9CB3-C3E68015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FAFC9C-D001-43FB-B6BA-622B480AC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B02A8-D258-4A76-83EA-E5A9E813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935549-5106-4D3B-963D-02910D64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D07F90-4B08-412F-AE30-84B09FDF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46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CE738-2CB6-4377-BB44-6BDCEC3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14EB3F-22CB-4919-9D26-951AEB0C4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7E2236-1ACA-4347-8E4F-7341C8A1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0A6A22-5CE6-410B-AEEE-A4BEAA31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8AC30A-A1CA-4D39-89EE-A4B9A5D7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2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A058F-5CD1-44EB-93C8-F738F9E7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2637A7-AAC9-4666-B9C1-5E7EADF44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F8F202-74EB-449B-82E9-049B4E70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EBF980-C414-4486-B913-F7D04F11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8B7025-99CD-4364-A405-695F1957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F3E9A8-CAFB-40C6-B081-FDA4689A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48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45BC4-C728-4B11-AEFB-4E2AAC9C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E9CE1C-043B-4A52-90E2-C88B5EB9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CE914E-162F-4DF5-A719-C07FEA84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54FAAA-7138-4B4D-A7F1-5C4F300C0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8AE454B-391F-4B58-B7C1-4FB267B42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14619A-820C-4F8D-9CBC-552B06E6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659FC9-D36F-42DB-B972-F87315EE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E5346E-7F54-46DC-9068-C5BD60ED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43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247B2-551D-4A66-9E36-2D97BB27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E300E5-6608-46CD-AE14-6923BD9A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E0A499-F8A6-4C5C-9C96-005CE4C8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559A1C-07B9-4D51-9A66-B3ADD520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CED46F-39B2-4103-AD36-EDEA6259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E6B20E-3233-4B9D-A2D2-647CDCE6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778892-8674-4D7C-949A-AC206045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80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B4F52-D7EE-41CB-ADD2-E657675A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00F7CC-DF42-4F0D-96E7-7C38F9CA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8DBD30-3468-481E-BC33-6B2E50FBE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7FD39A-5968-47E9-B729-4B939404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0E574A-760B-4CFD-80E6-C9372293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3F4248-A5F2-4CBE-B271-24C04714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41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132F9-850D-4CF4-91A2-6B61D86D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D29606D-C7CE-4CBB-B77E-5A412F074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46F7F5-771B-4DCB-8928-C10EEA269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13E464-37EB-49AD-89FA-12460B1F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FEE836-B231-41E2-9A08-D51CAF13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2CAE3C-23E5-4800-9BD1-F08E5398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6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8108ED-DC87-4A3E-935A-ECA73EFB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797B31-3D98-4DD8-9CBF-92144D01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26619D-D050-434F-A479-3901DAFF1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E8FC-F5CB-4A07-BAFE-69556FFFFEA4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FA55CE-D682-400E-AF09-885E7F149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FCED3C-E250-4B5A-B7BC-E0B449E2D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2AE7-FD01-405C-AF1D-0C557E2D6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4826F-C857-4DFC-947C-9AB48B4BA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1704"/>
            <a:ext cx="9144000" cy="1354592"/>
          </a:xfrm>
        </p:spPr>
        <p:txBody>
          <a:bodyPr/>
          <a:lstStyle/>
          <a:p>
            <a:pPr defTabSz="44958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pt-BR" b="1" dirty="0">
                <a:latin typeface="Arial"/>
                <a:ea typeface="Arial"/>
                <a:cs typeface="Arial"/>
                <a:sym typeface="Arial"/>
              </a:rPr>
              <a:t>INSTRUÇÕES PARA A PREPARAÇÃO DE SLIDES PARA O</a:t>
            </a:r>
            <a:br>
              <a:rPr lang="pt-BR" b="1" dirty="0">
                <a:latin typeface="Arial"/>
                <a:ea typeface="Arial"/>
                <a:cs typeface="Arial"/>
                <a:sym typeface="Arial"/>
              </a:rPr>
            </a:br>
            <a:r>
              <a:rPr lang="pt-BR" b="1" dirty="0">
                <a:latin typeface="Arial"/>
                <a:ea typeface="Arial"/>
                <a:cs typeface="Arial"/>
                <a:sym typeface="Arial"/>
              </a:rPr>
              <a:t>V SEMINÁRIO CIENTÍFICO DO UNIFACIG 2019</a:t>
            </a:r>
            <a:br>
              <a:rPr lang="pt-BR" b="1" dirty="0">
                <a:latin typeface="Arial"/>
                <a:ea typeface="Arial"/>
                <a:cs typeface="Arial"/>
                <a:sym typeface="Arial"/>
              </a:rPr>
            </a:br>
            <a:r>
              <a:rPr lang="pt-BR" b="1" dirty="0">
                <a:latin typeface="Arial"/>
                <a:ea typeface="Arial"/>
                <a:cs typeface="Arial"/>
                <a:sym typeface="Arial"/>
              </a:rPr>
              <a:t>(Título em fonte Arial tamanho 20 em negrito, caixa alta)</a:t>
            </a:r>
            <a:br>
              <a:rPr lang="pt-BR" b="1" dirty="0">
                <a:latin typeface="Arial"/>
                <a:ea typeface="Arial"/>
                <a:cs typeface="Arial"/>
                <a:sym typeface="Arial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A7742E-0012-4816-A021-5937D40F8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236"/>
            <a:ext cx="9144000" cy="972552"/>
          </a:xfrm>
        </p:spPr>
        <p:txBody>
          <a:bodyPr/>
          <a:lstStyle/>
          <a:p>
            <a:r>
              <a:rPr lang="pt-BR" sz="1200" b="1" dirty="0">
                <a:latin typeface="Arial"/>
                <a:ea typeface="Arial"/>
                <a:cs typeface="Arial"/>
                <a:sym typeface="Arial"/>
              </a:rPr>
              <a:t>Autor, </a:t>
            </a:r>
            <a:r>
              <a:rPr lang="pt-BR" sz="1200" b="1" dirty="0" err="1">
                <a:latin typeface="Arial"/>
                <a:ea typeface="Arial"/>
                <a:cs typeface="Arial"/>
                <a:sym typeface="Arial"/>
              </a:rPr>
              <a:t>co-autor</a:t>
            </a:r>
            <a:r>
              <a:rPr lang="pt-BR" sz="12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200" b="1" dirty="0" err="1">
                <a:latin typeface="Arial"/>
                <a:ea typeface="Arial"/>
                <a:cs typeface="Arial"/>
                <a:sym typeface="Arial"/>
              </a:rPr>
              <a:t>co-autor</a:t>
            </a:r>
            <a:r>
              <a:rPr lang="pt-BR" sz="12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200" b="1" dirty="0" err="1">
                <a:latin typeface="Arial"/>
                <a:ea typeface="Arial"/>
                <a:cs typeface="Arial"/>
                <a:sym typeface="Arial"/>
              </a:rPr>
              <a:t>co-autor</a:t>
            </a:r>
            <a:endParaRPr lang="pt-BR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91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35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INSTRUÇÕES PARA A PREPARAÇÃO DE SLIDES PARA O V SEMINÁRIO CIENTÍFICO DO UNIFACIG 2019 (Título em fonte Arial tamanho 20 em negrito, caixa alta)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INSTRUÇÕES PARA A PREPARAÇÃO DE SLIDES PARA O V SEMINÁRIO CIENTÍFICO DO UNIFACIG 2019 (Título em fonte Arial tamanho 20 em negrito, caixa alta)</dc:title>
  <dc:creator>Relacionamento</dc:creator>
  <cp:lastModifiedBy>Joyce Jane</cp:lastModifiedBy>
  <cp:revision>5</cp:revision>
  <dcterms:created xsi:type="dcterms:W3CDTF">2019-08-08T13:31:39Z</dcterms:created>
  <dcterms:modified xsi:type="dcterms:W3CDTF">2023-07-20T16:51:30Z</dcterms:modified>
</cp:coreProperties>
</file>